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61" r:id="rId4"/>
    <p:sldId id="260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4ecdb9a66d9784d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4ecdb9a66d9784d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793e4c33fb7e2f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793e4c33fb7e2f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716fefc68d5bf8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716fefc68d5bf8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53515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f0864ab52b5bae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f0864ab52b5bae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0" y="5048250"/>
            <a:ext cx="9144000" cy="95400"/>
          </a:xfrm>
          <a:prstGeom prst="rect">
            <a:avLst/>
          </a:prstGeom>
          <a:solidFill>
            <a:srgbClr val="1C4587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CCCCCC"/>
              </a:solidFill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0" y="0"/>
            <a:ext cx="9144000" cy="679500"/>
          </a:xfrm>
          <a:prstGeom prst="rect">
            <a:avLst/>
          </a:prstGeom>
          <a:solidFill>
            <a:srgbClr val="1C4587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 b="1">
                <a:solidFill>
                  <a:srgbClr val="FFFFFF"/>
                </a:solidFill>
              </a:rPr>
              <a:t>ФЕДЕРАЛЬНОЕ ГОСУДАРСТВЕННОЕ АВТОНОМНОЕ ОБРАЗОВАТЕЛЬНОЕ УЧРЕЖДЕНИЕ  ВЫСШЕГО ОБРАЗОВАНИЯ</a:t>
            </a:r>
            <a:endParaRPr sz="700" b="1">
              <a:solidFill>
                <a:srgbClr val="FFFFFF"/>
              </a:solidFill>
            </a:endParaRPr>
          </a:p>
          <a:p>
            <a:pPr marL="0" lvl="0" indent="0" algn="ctr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" sz="700" b="1">
                <a:solidFill>
                  <a:srgbClr val="FFFFFF"/>
                </a:solidFill>
              </a:rPr>
              <a:t>«МОСКОВСКИЙ ГОСУДАРСТВЕННЫЙ ИНСТИТУТ МЕЖДУНАРОДНЫХ ОТНОШЕНИЙ (УНИВЕРСИТЕТ) </a:t>
            </a:r>
            <a:endParaRPr sz="700" b="1">
              <a:solidFill>
                <a:srgbClr val="FFFFFF"/>
              </a:solidFill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 b="1">
                <a:solidFill>
                  <a:srgbClr val="FFFFFF"/>
                </a:solidFill>
              </a:rPr>
              <a:t>МИНИСТЕРСТВА ИНОСТРАННЫХ ДЕЛ РОССИЙСКОЙ ФЕДЕРАЦИИ» </a:t>
            </a:r>
            <a:endParaRPr sz="1800" b="1">
              <a:solidFill>
                <a:srgbClr val="FFFFFF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 b="1">
              <a:solidFill>
                <a:srgbClr val="FF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 b="1">
              <a:solidFill>
                <a:srgbClr val="FF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39700" y="679450"/>
            <a:ext cx="8832900" cy="436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 dirty="0">
                <a:solidFill>
                  <a:schemeClr val="dk1"/>
                </a:solidFill>
              </a:rPr>
              <a:t> </a:t>
            </a:r>
            <a:endParaRPr sz="900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 b="1" dirty="0">
                <a:solidFill>
                  <a:srgbClr val="073763"/>
                </a:solidFill>
              </a:rPr>
              <a:t>МАГИСТЕРСКАЯ ДИССЕРТАЦИЯ</a:t>
            </a:r>
            <a:endParaRPr sz="1200" b="1" dirty="0">
              <a:solidFill>
                <a:srgbClr val="073763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900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000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700" b="1" dirty="0">
                <a:solidFill>
                  <a:srgbClr val="073763"/>
                </a:solidFill>
                <a:highlight>
                  <a:srgbClr val="FFFFFF"/>
                </a:highlight>
              </a:rPr>
              <a:t>АСПЕКТЫ ПЕРЕВОДА ……… (на материале ...)</a:t>
            </a:r>
            <a:br>
              <a:rPr lang="ru" sz="2700" b="1" dirty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ru" dirty="0">
                <a:solidFill>
                  <a:srgbClr val="FF0000"/>
                </a:solidFill>
                <a:highlight>
                  <a:srgbClr val="FFFF00"/>
                </a:highlight>
              </a:rPr>
              <a:t>      </a:t>
            </a:r>
            <a:endParaRPr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marL="54356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</a:endParaRPr>
          </a:p>
          <a:p>
            <a:pPr marL="49784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 b="1" dirty="0">
                <a:solidFill>
                  <a:srgbClr val="073763"/>
                </a:solidFill>
              </a:rPr>
              <a:t>Выполнил (а):</a:t>
            </a:r>
            <a:endParaRPr sz="1200" b="1" dirty="0">
              <a:solidFill>
                <a:srgbClr val="073763"/>
              </a:solidFill>
            </a:endParaRPr>
          </a:p>
          <a:p>
            <a:pPr marL="49784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 b="1" dirty="0">
                <a:solidFill>
                  <a:srgbClr val="073763"/>
                </a:solidFill>
              </a:rPr>
              <a:t>Александр Иванович Петров (полностью)……</a:t>
            </a:r>
            <a:endParaRPr sz="1200" b="1" dirty="0">
              <a:solidFill>
                <a:srgbClr val="073763"/>
              </a:solidFill>
            </a:endParaRPr>
          </a:p>
          <a:p>
            <a:pPr marL="49784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 b="1" dirty="0">
                <a:solidFill>
                  <a:srgbClr val="073763"/>
                </a:solidFill>
              </a:rPr>
              <a:t>_________________________________________</a:t>
            </a:r>
            <a:endParaRPr sz="1200" b="1" dirty="0">
              <a:solidFill>
                <a:srgbClr val="073763"/>
              </a:solidFill>
            </a:endParaRPr>
          </a:p>
          <a:p>
            <a:pPr marL="49784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 b="1" dirty="0">
                <a:solidFill>
                  <a:srgbClr val="073763"/>
                </a:solidFill>
              </a:rPr>
              <a:t>Научный руководитель:</a:t>
            </a:r>
            <a:endParaRPr sz="1200" b="1" dirty="0">
              <a:solidFill>
                <a:srgbClr val="073763"/>
              </a:solidFill>
            </a:endParaRPr>
          </a:p>
          <a:p>
            <a:pPr marL="49784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 b="1" dirty="0">
                <a:solidFill>
                  <a:srgbClr val="073763"/>
                </a:solidFill>
              </a:rPr>
              <a:t>Иван Иванович Петров…………(полностью)</a:t>
            </a:r>
            <a:endParaRPr sz="1200" b="1" dirty="0">
              <a:solidFill>
                <a:srgbClr val="073763"/>
              </a:solidFill>
            </a:endParaRPr>
          </a:p>
          <a:p>
            <a:pPr marL="49784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 b="1" dirty="0">
                <a:solidFill>
                  <a:srgbClr val="073763"/>
                </a:solidFill>
              </a:rPr>
              <a:t>к.филол.н., доцент</a:t>
            </a:r>
            <a:endParaRPr sz="1200" b="1" dirty="0">
              <a:solidFill>
                <a:srgbClr val="073763"/>
              </a:solidFill>
            </a:endParaRPr>
          </a:p>
          <a:p>
            <a:pPr marL="49784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 b="1" dirty="0">
                <a:solidFill>
                  <a:srgbClr val="073763"/>
                </a:solidFill>
              </a:rPr>
              <a:t>/степень, звание (при наличии)</a:t>
            </a:r>
            <a:endParaRPr sz="800" dirty="0">
              <a:solidFill>
                <a:schemeClr val="dk1"/>
              </a:solidFill>
            </a:endParaRPr>
          </a:p>
          <a:p>
            <a:pPr marL="49784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800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100" b="1" dirty="0">
                <a:solidFill>
                  <a:srgbClr val="073763"/>
                </a:solidFill>
              </a:rPr>
              <a:t>МОСКВА – 20....</a:t>
            </a:r>
            <a:endParaRPr sz="1100" b="1" dirty="0">
              <a:solidFill>
                <a:srgbClr val="073763"/>
              </a:solidFill>
            </a:endParaRPr>
          </a:p>
          <a:p>
            <a:pPr marL="31496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100" dirty="0">
                <a:solidFill>
                  <a:schemeClr val="dk1"/>
                </a:solidFill>
              </a:rPr>
              <a:t> </a:t>
            </a:r>
            <a:endParaRPr sz="1100" dirty="0">
              <a:solidFill>
                <a:schemeClr val="dk1"/>
              </a:solidFill>
            </a:endParaRPr>
          </a:p>
          <a:p>
            <a:pPr marL="31496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9700" y="97625"/>
            <a:ext cx="1441450" cy="107077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139700" y="2780550"/>
            <a:ext cx="4432200" cy="216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 b="1">
                <a:solidFill>
                  <a:srgbClr val="FF0000"/>
                </a:solidFill>
              </a:rPr>
              <a:t>ШАБЛОН ПРЕЗЕНТАЦИИ </a:t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6559450" y="140850"/>
            <a:ext cx="2482800" cy="39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300" b="1">
                <a:solidFill>
                  <a:srgbClr val="FF0000"/>
                </a:solidFill>
                <a:highlight>
                  <a:srgbClr val="FFFF00"/>
                </a:highlight>
              </a:rPr>
              <a:t>МЕЛКИМ ШРИФТОМ</a:t>
            </a:r>
            <a:r>
              <a:rPr lang="ru" sz="1300" b="1">
                <a:solidFill>
                  <a:srgbClr val="FF0000"/>
                </a:solidFill>
              </a:rPr>
              <a:t> </a:t>
            </a:r>
            <a:r>
              <a:rPr lang="ru" sz="700" b="1">
                <a:solidFill>
                  <a:srgbClr val="FF0000"/>
                </a:solidFill>
              </a:rPr>
              <a:t>  </a:t>
            </a:r>
            <a:endParaRPr/>
          </a:p>
        </p:txBody>
      </p:sp>
      <p:sp>
        <p:nvSpPr>
          <p:cNvPr id="60" name="Google Shape;60;p13"/>
          <p:cNvSpPr txBox="1"/>
          <p:nvPr/>
        </p:nvSpPr>
        <p:spPr>
          <a:xfrm>
            <a:off x="3365500" y="1122775"/>
            <a:ext cx="2844900" cy="2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" sz="1300" b="1">
                <a:solidFill>
                  <a:srgbClr val="FF0000"/>
                </a:solidFill>
                <a:highlight>
                  <a:srgbClr val="FFFF00"/>
                </a:highlight>
              </a:rPr>
              <a:t>СРЕДНИМ ШРИФТОМ</a:t>
            </a:r>
            <a:r>
              <a:rPr lang="ru" sz="1300" b="1">
                <a:solidFill>
                  <a:srgbClr val="FF0000"/>
                </a:solidFill>
              </a:rPr>
              <a:t> </a:t>
            </a:r>
            <a:r>
              <a:rPr lang="ru" sz="700" b="1">
                <a:solidFill>
                  <a:srgbClr val="FF0000"/>
                </a:solidFill>
              </a:rPr>
              <a:t>  </a:t>
            </a:r>
            <a:endParaRPr/>
          </a:p>
        </p:txBody>
      </p:sp>
      <p:sp>
        <p:nvSpPr>
          <p:cNvPr id="61" name="Google Shape;61;p13"/>
          <p:cNvSpPr txBox="1"/>
          <p:nvPr/>
        </p:nvSpPr>
        <p:spPr>
          <a:xfrm>
            <a:off x="5886450" y="1402075"/>
            <a:ext cx="3105300" cy="39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62" name="Google Shape;62;p13"/>
          <p:cNvSpPr txBox="1"/>
          <p:nvPr/>
        </p:nvSpPr>
        <p:spPr>
          <a:xfrm>
            <a:off x="242047" y="2092084"/>
            <a:ext cx="8991600" cy="49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dirty="0">
                <a:solidFill>
                  <a:srgbClr val="FF0000"/>
                </a:solidFill>
                <a:highlight>
                  <a:srgbClr val="FFFF00"/>
                </a:highlight>
              </a:rPr>
              <a:t>крупным шрифтом! CAPS Lock.Без кавычек. Без слова «на тему»). </a:t>
            </a:r>
            <a:r>
              <a:rPr lang="ru-RU" dirty="0">
                <a:solidFill>
                  <a:srgbClr val="FF0000"/>
                </a:solidFill>
                <a:highlight>
                  <a:srgbClr val="FFFF00"/>
                </a:highlight>
              </a:rPr>
              <a:t>Без точки в конце предложения</a:t>
            </a:r>
            <a:endParaRPr dirty="0"/>
          </a:p>
        </p:txBody>
      </p:sp>
      <p:sp>
        <p:nvSpPr>
          <p:cNvPr id="63" name="Google Shape;63;p13"/>
          <p:cNvSpPr txBox="1"/>
          <p:nvPr/>
        </p:nvSpPr>
        <p:spPr>
          <a:xfrm>
            <a:off x="317575" y="1156488"/>
            <a:ext cx="1085700" cy="49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300" b="1">
                <a:solidFill>
                  <a:srgbClr val="FF0000"/>
                </a:solidFill>
                <a:highlight>
                  <a:srgbClr val="FFFF00"/>
                </a:highlight>
              </a:rPr>
              <a:t>ЛОГОТИП </a:t>
            </a:r>
            <a:endParaRPr/>
          </a:p>
        </p:txBody>
      </p:sp>
      <p:sp>
        <p:nvSpPr>
          <p:cNvPr id="64" name="Google Shape;64;p13"/>
          <p:cNvSpPr txBox="1"/>
          <p:nvPr/>
        </p:nvSpPr>
        <p:spPr>
          <a:xfrm>
            <a:off x="6102450" y="667200"/>
            <a:ext cx="26733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 b="1">
                <a:solidFill>
                  <a:schemeClr val="dk1"/>
                </a:solidFill>
                <a:highlight>
                  <a:srgbClr val="FFFF00"/>
                </a:highlight>
              </a:rPr>
              <a:t>ФОН : БЕЛЫЙ</a:t>
            </a:r>
            <a:endParaRPr sz="1600" b="1">
              <a:solidFill>
                <a:schemeClr val="dk1"/>
              </a:solidFill>
              <a:highlight>
                <a:srgbClr val="FFFF00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 b="1">
                <a:solidFill>
                  <a:schemeClr val="dk1"/>
                </a:solidFill>
                <a:highlight>
                  <a:srgbClr val="FFFF00"/>
                </a:highlight>
              </a:rPr>
              <a:t>ЦВЕТ ТЕКСТА : ЧЁРНЫЙ</a:t>
            </a:r>
            <a:endParaRPr sz="1600" b="1">
              <a:solidFill>
                <a:schemeClr val="dk1"/>
              </a:solidFill>
              <a:highlight>
                <a:srgbClr val="FFFF00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 b="1">
                <a:solidFill>
                  <a:schemeClr val="dk1"/>
                </a:solidFill>
                <a:highlight>
                  <a:srgbClr val="FFFF00"/>
                </a:highlight>
              </a:rPr>
              <a:t>Шрифт : 28 и больше </a:t>
            </a:r>
            <a:endParaRPr sz="1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/>
        </p:nvSpPr>
        <p:spPr>
          <a:xfrm>
            <a:off x="0" y="5048250"/>
            <a:ext cx="9144000" cy="95400"/>
          </a:xfrm>
          <a:prstGeom prst="rect">
            <a:avLst/>
          </a:prstGeom>
          <a:solidFill>
            <a:srgbClr val="1C4587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CCCCCC"/>
              </a:solidFill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0" y="0"/>
            <a:ext cx="9144000" cy="679500"/>
          </a:xfrm>
          <a:prstGeom prst="rect">
            <a:avLst/>
          </a:prstGeom>
          <a:solidFill>
            <a:srgbClr val="1C4587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 b="1">
                <a:solidFill>
                  <a:srgbClr val="FFFFFF"/>
                </a:solidFill>
              </a:rPr>
              <a:t>ФЕДЕРАЛЬНОЕ ГОСУДАРСТВЕННОЕ АВТОНОМНОЕ ОБРАЗОВАТЕЛЬНОЕ УЧРЕЖДЕНИЕ  ВЫСШЕГО ОБРАЗОВАНИЯ</a:t>
            </a:r>
            <a:endParaRPr sz="700" b="1">
              <a:solidFill>
                <a:srgbClr val="FFFFFF"/>
              </a:solidFill>
            </a:endParaRPr>
          </a:p>
          <a:p>
            <a:pPr marL="0" lvl="0" indent="0" algn="ctr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" sz="700" b="1">
                <a:solidFill>
                  <a:srgbClr val="FFFFFF"/>
                </a:solidFill>
              </a:rPr>
              <a:t>«МОСКОВСКИЙ ГОСУДАРСТВЕННЫЙ ИНСТИТУТ МЕЖДУНАРОДНЫХ ОТНОШЕНИЙ (УНИВЕРСИТЕТ) </a:t>
            </a:r>
            <a:endParaRPr sz="700" b="1">
              <a:solidFill>
                <a:srgbClr val="FFFFFF"/>
              </a:solidFill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 b="1">
                <a:solidFill>
                  <a:srgbClr val="FFFFFF"/>
                </a:solidFill>
              </a:rPr>
              <a:t>МИНИСТЕРСТВА ИНОСТРАННЫХ ДЕЛ РОССИЙСКОЙ ФЕДЕРАЦИИ» </a:t>
            </a:r>
            <a:endParaRPr sz="1800" b="1">
              <a:solidFill>
                <a:srgbClr val="FFFFFF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 b="1">
              <a:solidFill>
                <a:srgbClr val="FF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 b="1">
              <a:solidFill>
                <a:srgbClr val="FF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139700" y="679450"/>
            <a:ext cx="8832900" cy="436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 dirty="0">
                <a:solidFill>
                  <a:schemeClr val="dk1"/>
                </a:solidFill>
              </a:rPr>
              <a:t> </a:t>
            </a:r>
            <a:endParaRPr sz="900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 b="1" dirty="0">
                <a:solidFill>
                  <a:srgbClr val="073763"/>
                </a:solidFill>
              </a:rPr>
              <a:t>МАГИСТЕРСКАЯ ДИССЕРТАЦИЯ</a:t>
            </a:r>
            <a:endParaRPr sz="1200" b="1" dirty="0">
              <a:solidFill>
                <a:srgbClr val="073763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900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000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700" b="1" dirty="0">
                <a:highlight>
                  <a:srgbClr val="FFFFFF"/>
                </a:highlight>
              </a:rPr>
              <a:t>АСПЕКТЫ ПЕРЕВОДА ……… (на материале ...)</a:t>
            </a:r>
            <a:br>
              <a:rPr lang="ru" sz="2700" b="1" dirty="0">
                <a:highlight>
                  <a:srgbClr val="FFFFFF"/>
                </a:highlight>
              </a:rPr>
            </a:br>
            <a:r>
              <a:rPr lang="ru" dirty="0">
                <a:highlight>
                  <a:srgbClr val="FFFF00"/>
                </a:highlight>
              </a:rPr>
              <a:t>      </a:t>
            </a:r>
            <a:endParaRPr dirty="0">
              <a:highlight>
                <a:srgbClr val="FFFF00"/>
              </a:highlight>
            </a:endParaRPr>
          </a:p>
          <a:p>
            <a:pPr marL="54356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/>
          </a:p>
          <a:p>
            <a:pPr marL="49784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 b="1" dirty="0"/>
              <a:t>Выполнил:</a:t>
            </a:r>
            <a:endParaRPr sz="1200" b="1" dirty="0"/>
          </a:p>
          <a:p>
            <a:pPr marL="49784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 b="1" dirty="0"/>
              <a:t>Александр Иванович Петров</a:t>
            </a:r>
          </a:p>
          <a:p>
            <a:pPr marL="49784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 b="1" dirty="0"/>
              <a:t>__________________________________________</a:t>
            </a:r>
          </a:p>
          <a:p>
            <a:pPr marL="49784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 b="1" dirty="0"/>
              <a:t>Научный руководитель:</a:t>
            </a:r>
            <a:endParaRPr sz="1200" b="1" dirty="0"/>
          </a:p>
          <a:p>
            <a:pPr marL="49784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 b="1" dirty="0"/>
              <a:t>Иван Александрович Петров </a:t>
            </a:r>
          </a:p>
          <a:p>
            <a:pPr marL="49784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 b="1" dirty="0"/>
              <a:t>к.филол.н., доцент </a:t>
            </a:r>
            <a:endParaRPr sz="1200" b="1" dirty="0"/>
          </a:p>
          <a:p>
            <a:pPr marL="49784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800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100" b="1" dirty="0">
                <a:solidFill>
                  <a:srgbClr val="073763"/>
                </a:solidFill>
              </a:rPr>
              <a:t>МОСКВА – 2018</a:t>
            </a:r>
            <a:endParaRPr sz="1100" b="1" dirty="0">
              <a:solidFill>
                <a:srgbClr val="073763"/>
              </a:solidFill>
            </a:endParaRPr>
          </a:p>
          <a:p>
            <a:pPr marL="31496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100" dirty="0">
                <a:solidFill>
                  <a:schemeClr val="dk1"/>
                </a:solidFill>
              </a:rPr>
              <a:t> </a:t>
            </a:r>
            <a:endParaRPr sz="1100" dirty="0">
              <a:solidFill>
                <a:schemeClr val="dk1"/>
              </a:solidFill>
            </a:endParaRPr>
          </a:p>
          <a:p>
            <a:pPr marL="31496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pic>
        <p:nvPicPr>
          <p:cNvPr id="72" name="Google Shape;7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9700" y="97625"/>
            <a:ext cx="1441450" cy="1070775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4"/>
          <p:cNvSpPr txBox="1"/>
          <p:nvPr/>
        </p:nvSpPr>
        <p:spPr>
          <a:xfrm>
            <a:off x="139700" y="3595800"/>
            <a:ext cx="2482800" cy="13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 b="1">
                <a:solidFill>
                  <a:srgbClr val="FF0000"/>
                </a:solidFill>
              </a:rPr>
              <a:t>1 слайд </a:t>
            </a:r>
            <a:endParaRPr sz="3200" b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 b="1">
                <a:solidFill>
                  <a:srgbClr val="FF0000"/>
                </a:solidFill>
              </a:rPr>
              <a:t>ШАБЛОН</a:t>
            </a:r>
            <a:r>
              <a:rPr lang="ru"/>
              <a:t> </a:t>
            </a:r>
            <a:endParaRPr/>
          </a:p>
        </p:txBody>
      </p:sp>
      <p:sp>
        <p:nvSpPr>
          <p:cNvPr id="74" name="Google Shape;74;p14"/>
          <p:cNvSpPr txBox="1"/>
          <p:nvPr/>
        </p:nvSpPr>
        <p:spPr>
          <a:xfrm>
            <a:off x="5886450" y="1402075"/>
            <a:ext cx="3105300" cy="39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>
            <a:spLocks noGrp="1"/>
          </p:cNvSpPr>
          <p:nvPr>
            <p:ph type="body" idx="1"/>
          </p:nvPr>
        </p:nvSpPr>
        <p:spPr>
          <a:xfrm>
            <a:off x="311700" y="381000"/>
            <a:ext cx="3999900" cy="452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 dirty="0">
                <a:solidFill>
                  <a:schemeClr val="dk1"/>
                </a:solidFill>
              </a:rPr>
              <a:t>ОБЪЕКТ</a:t>
            </a:r>
            <a:endParaRPr sz="2400" b="1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 b="1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 b="1" dirty="0">
              <a:solidFill>
                <a:schemeClr val="dk1"/>
              </a:solidFill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ru-RU" sz="2400" b="1" dirty="0">
              <a:solidFill>
                <a:schemeClr val="dk1"/>
              </a:solidFill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2400" b="1" dirty="0">
                <a:solidFill>
                  <a:schemeClr val="dk1"/>
                </a:solidFill>
              </a:rPr>
              <a:t>ОБЪЕКТ</a:t>
            </a: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ru-RU" sz="2400" b="1" dirty="0">
              <a:solidFill>
                <a:schemeClr val="dk1"/>
              </a:solidFill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ru-RU" sz="2400" b="1" dirty="0">
              <a:solidFill>
                <a:schemeClr val="dk1"/>
              </a:solidFill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2400" b="1" dirty="0">
                <a:solidFill>
                  <a:schemeClr val="dk1"/>
                </a:solidFill>
              </a:rPr>
              <a:t>ПРЕДМЕТ</a:t>
            </a:r>
            <a:endParaRPr sz="2400" b="1" dirty="0">
              <a:solidFill>
                <a:schemeClr val="dk1"/>
              </a:solidFill>
            </a:endParaRPr>
          </a:p>
        </p:txBody>
      </p:sp>
      <p:sp>
        <p:nvSpPr>
          <p:cNvPr id="88" name="Google Shape;88;p16"/>
          <p:cNvSpPr txBox="1">
            <a:spLocks noGrp="1"/>
          </p:cNvSpPr>
          <p:nvPr>
            <p:ph type="body" idx="2"/>
          </p:nvPr>
        </p:nvSpPr>
        <p:spPr>
          <a:xfrm>
            <a:off x="4311600" y="381050"/>
            <a:ext cx="4520700" cy="452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 dirty="0">
                <a:solidFill>
                  <a:schemeClr val="dk1"/>
                </a:solidFill>
              </a:rPr>
              <a:t>ПРЕДМЕТ</a:t>
            </a:r>
            <a:endParaRPr sz="2400" b="1" dirty="0">
              <a:solidFill>
                <a:schemeClr val="dk1"/>
              </a:solidFill>
              <a:highlight>
                <a:srgbClr val="FFFF00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800" b="1" dirty="0">
              <a:solidFill>
                <a:schemeClr val="dk1"/>
              </a:solidFill>
              <a:highlight>
                <a:srgbClr val="FFFF00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2800" b="1" dirty="0">
                <a:solidFill>
                  <a:schemeClr val="dk1"/>
                </a:solidFill>
                <a:highlight>
                  <a:srgbClr val="FFFF00"/>
                </a:highlight>
              </a:rPr>
              <a:t>или</a:t>
            </a:r>
            <a:endParaRPr sz="2800" b="1" dirty="0">
              <a:solidFill>
                <a:schemeClr val="dk1"/>
              </a:solidFill>
              <a:highlight>
                <a:srgbClr val="FFFF00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800" b="1" dirty="0">
              <a:solidFill>
                <a:schemeClr val="dk1"/>
              </a:solidFill>
              <a:highlight>
                <a:srgbClr val="FFFF00"/>
              </a:highlight>
            </a:endParaRPr>
          </a:p>
        </p:txBody>
      </p:sp>
      <p:sp>
        <p:nvSpPr>
          <p:cNvPr id="89" name="Google Shape;89;p16"/>
          <p:cNvSpPr txBox="1"/>
          <p:nvPr/>
        </p:nvSpPr>
        <p:spPr>
          <a:xfrm>
            <a:off x="0" y="5048250"/>
            <a:ext cx="9144000" cy="95400"/>
          </a:xfrm>
          <a:prstGeom prst="rect">
            <a:avLst/>
          </a:prstGeom>
          <a:solidFill>
            <a:srgbClr val="1C4587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CC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794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 txBox="1"/>
          <p:nvPr/>
        </p:nvSpPr>
        <p:spPr>
          <a:xfrm>
            <a:off x="0" y="5048250"/>
            <a:ext cx="9144000" cy="95400"/>
          </a:xfrm>
          <a:prstGeom prst="rect">
            <a:avLst/>
          </a:prstGeom>
          <a:solidFill>
            <a:srgbClr val="1C4587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CCCCCC"/>
              </a:solidFill>
            </a:endParaRPr>
          </a:p>
        </p:txBody>
      </p:sp>
      <p:sp>
        <p:nvSpPr>
          <p:cNvPr id="95" name="Google Shape;95;p17"/>
          <p:cNvSpPr txBox="1"/>
          <p:nvPr/>
        </p:nvSpPr>
        <p:spPr>
          <a:xfrm>
            <a:off x="914400" y="660404"/>
            <a:ext cx="7315200" cy="348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5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500" b="1"/>
              <a:t>БЛАГОДАРЮ ЗА ВНИМАНИЕ!</a:t>
            </a:r>
            <a:endParaRPr sz="25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5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5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500" b="1"/>
          </a:p>
        </p:txBody>
      </p:sp>
      <p:pic>
        <p:nvPicPr>
          <p:cNvPr id="96" name="Google Shape;9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51275" y="3278975"/>
            <a:ext cx="1441450" cy="1070775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7"/>
          <p:cNvSpPr txBox="1"/>
          <p:nvPr/>
        </p:nvSpPr>
        <p:spPr>
          <a:xfrm>
            <a:off x="262725" y="2145025"/>
            <a:ext cx="3515400" cy="23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500" b="1">
                <a:solidFill>
                  <a:srgbClr val="FF0000"/>
                </a:solidFill>
              </a:rPr>
              <a:t>ПОСЛЕДНИЙ СЛАЙД</a:t>
            </a:r>
            <a:endParaRPr sz="2500" b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 b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500" b="1">
                <a:solidFill>
                  <a:srgbClr val="FF0000"/>
                </a:solidFill>
              </a:rPr>
              <a:t>ШАБЛОН </a:t>
            </a:r>
            <a:endParaRPr sz="25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</Words>
  <Application>Microsoft Office PowerPoint</Application>
  <PresentationFormat>Экран (16:9)</PresentationFormat>
  <Paragraphs>67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Arial</vt:lpstr>
      <vt:lpstr>Simple Light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Олег</cp:lastModifiedBy>
  <cp:revision>1</cp:revision>
  <dcterms:modified xsi:type="dcterms:W3CDTF">2019-03-26T11:53:05Z</dcterms:modified>
</cp:coreProperties>
</file>